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10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3F6057-5F76-4F46-94A2-76F940DF7112}"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375992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3F6057-5F76-4F46-94A2-76F940DF7112}"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2176682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3F6057-5F76-4F46-94A2-76F940DF7112}"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30622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3F6057-5F76-4F46-94A2-76F940DF7112}"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2902491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3F6057-5F76-4F46-94A2-76F940DF7112}" type="datetimeFigureOut">
              <a:rPr lang="en-US" smtClean="0"/>
              <a:t>7/20/2017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39471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3F6057-5F76-4F46-94A2-76F940DF7112}" type="datetimeFigureOut">
              <a:rPr lang="en-US" smtClean="0"/>
              <a:t>7/20/2017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1578367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3F6057-5F76-4F46-94A2-76F940DF7112}" type="datetimeFigureOut">
              <a:rPr lang="en-US" smtClean="0"/>
              <a:t>7/20/2017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3023772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3F6057-5F76-4F46-94A2-76F940DF7112}" type="datetimeFigureOut">
              <a:rPr lang="en-US" smtClean="0"/>
              <a:t>7/20/2017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1575016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F6057-5F76-4F46-94A2-76F940DF7112}" type="datetimeFigureOut">
              <a:rPr lang="en-US" smtClean="0"/>
              <a:t>7/20/2017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2440461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3F6057-5F76-4F46-94A2-76F940DF7112}" type="datetimeFigureOut">
              <a:rPr lang="en-US" smtClean="0"/>
              <a:t>7/20/2017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3123709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3F6057-5F76-4F46-94A2-76F940DF7112}" type="datetimeFigureOut">
              <a:rPr lang="en-US" smtClean="0"/>
              <a:t>7/20/2017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170DB6-0C6B-4FBA-B110-7C81214907A1}" type="slidenum">
              <a:rPr lang="en-US" smtClean="0"/>
              <a:t>‹#›</a:t>
            </a:fld>
            <a:endParaRPr lang="en-US"/>
          </a:p>
        </p:txBody>
      </p:sp>
    </p:spTree>
    <p:extLst>
      <p:ext uri="{BB962C8B-B14F-4D97-AF65-F5344CB8AC3E}">
        <p14:creationId xmlns:p14="http://schemas.microsoft.com/office/powerpoint/2010/main" val="3581721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3F6057-5F76-4F46-94A2-76F940DF7112}" type="datetimeFigureOut">
              <a:rPr lang="en-US" smtClean="0"/>
              <a:t>7/20/2017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170DB6-0C6B-4FBA-B110-7C81214907A1}" type="slidenum">
              <a:rPr lang="en-US" smtClean="0"/>
              <a:t>‹#›</a:t>
            </a:fld>
            <a:endParaRPr lang="en-US"/>
          </a:p>
        </p:txBody>
      </p:sp>
    </p:spTree>
    <p:extLst>
      <p:ext uri="{BB962C8B-B14F-4D97-AF65-F5344CB8AC3E}">
        <p14:creationId xmlns:p14="http://schemas.microsoft.com/office/powerpoint/2010/main" val="869624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4248" y="2162887"/>
            <a:ext cx="10163503" cy="1132106"/>
          </a:xfrm>
        </p:spPr>
        <p:txBody>
          <a:bodyPr>
            <a:normAutofit fontScale="90000"/>
          </a:bodyPr>
          <a:lstStyle/>
          <a:p>
            <a:r>
              <a:rPr lang="en-US" sz="4800" dirty="0" smtClean="0"/>
              <a:t/>
            </a:r>
            <a:br>
              <a:rPr lang="en-US" sz="4800" dirty="0" smtClean="0"/>
            </a:br>
            <a:r>
              <a:rPr lang="en-US" sz="4800" dirty="0" smtClean="0"/>
              <a:t>Fold the paper so you have four sections</a:t>
            </a:r>
            <a:endParaRPr lang="en-US" sz="4800" dirty="0"/>
          </a:p>
        </p:txBody>
      </p:sp>
    </p:spTree>
    <p:extLst>
      <p:ext uri="{BB962C8B-B14F-4D97-AF65-F5344CB8AC3E}">
        <p14:creationId xmlns:p14="http://schemas.microsoft.com/office/powerpoint/2010/main" val="2178919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 (Top left) </a:t>
            </a:r>
            <a:br>
              <a:rPr lang="en-US" dirty="0" smtClean="0"/>
            </a:br>
            <a:r>
              <a:rPr lang="en-US" dirty="0" smtClean="0"/>
              <a:t>Title this section “People, Places &amp; Things”</a:t>
            </a:r>
            <a:endParaRPr lang="en-US" dirty="0"/>
          </a:p>
        </p:txBody>
      </p:sp>
      <p:sp>
        <p:nvSpPr>
          <p:cNvPr id="3" name="Content Placeholder 2"/>
          <p:cNvSpPr>
            <a:spLocks noGrp="1"/>
          </p:cNvSpPr>
          <p:nvPr>
            <p:ph idx="1"/>
          </p:nvPr>
        </p:nvSpPr>
        <p:spPr>
          <a:xfrm>
            <a:off x="838200" y="2822027"/>
            <a:ext cx="10515600" cy="3354935"/>
          </a:xfrm>
        </p:spPr>
        <p:txBody>
          <a:bodyPr/>
          <a:lstStyle/>
          <a:p>
            <a:pPr marL="0" indent="0">
              <a:buNone/>
            </a:pPr>
            <a:endParaRPr lang="en-US" dirty="0" smtClean="0"/>
          </a:p>
          <a:p>
            <a:pPr marL="0" indent="0">
              <a:buNone/>
            </a:pPr>
            <a:r>
              <a:rPr lang="en-US" dirty="0" smtClean="0"/>
              <a:t>On this section of the paper, write down any people, places and/or things that are important to you in your life right now. Think beyond just writing “Family, Friends, Home”. Try to be as specific as possible and come up with at least 10 people, places and/or things. </a:t>
            </a:r>
            <a:endParaRPr lang="en-US" dirty="0"/>
          </a:p>
        </p:txBody>
      </p:sp>
    </p:spTree>
    <p:extLst>
      <p:ext uri="{BB962C8B-B14F-4D97-AF65-F5344CB8AC3E}">
        <p14:creationId xmlns:p14="http://schemas.microsoft.com/office/powerpoint/2010/main" val="703544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#2: (Top right)</a:t>
            </a:r>
            <a:br>
              <a:rPr lang="en-US" dirty="0" smtClean="0"/>
            </a:br>
            <a:r>
              <a:rPr lang="en-US" dirty="0" smtClean="0"/>
              <a:t>Title this section: “Goals &amp; Ambitions” </a:t>
            </a:r>
            <a:endParaRPr lang="en-US" dirty="0"/>
          </a:p>
        </p:txBody>
      </p:sp>
      <p:sp>
        <p:nvSpPr>
          <p:cNvPr id="3" name="Content Placeholder 2"/>
          <p:cNvSpPr>
            <a:spLocks noGrp="1"/>
          </p:cNvSpPr>
          <p:nvPr>
            <p:ph idx="1"/>
          </p:nvPr>
        </p:nvSpPr>
        <p:spPr>
          <a:xfrm>
            <a:off x="838200" y="2806261"/>
            <a:ext cx="10515600" cy="3449529"/>
          </a:xfrm>
        </p:spPr>
        <p:txBody>
          <a:bodyPr/>
          <a:lstStyle/>
          <a:p>
            <a:pPr marL="0" indent="0">
              <a:buNone/>
            </a:pPr>
            <a:r>
              <a:rPr lang="en-US" dirty="0" smtClean="0"/>
              <a:t>On this section of the paper, you will write down goals and ambitions you have for this school year. These goals/ambitions do not have to all be about academics. They can be personal goals/ambitions. Come up with at least 5 goals/ambitions. </a:t>
            </a:r>
            <a:endParaRPr lang="en-US" dirty="0"/>
          </a:p>
        </p:txBody>
      </p:sp>
    </p:spTree>
    <p:extLst>
      <p:ext uri="{BB962C8B-B14F-4D97-AF65-F5344CB8AC3E}">
        <p14:creationId xmlns:p14="http://schemas.microsoft.com/office/powerpoint/2010/main" val="2791996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Section #3: (Bottom left)</a:t>
            </a:r>
            <a:br>
              <a:rPr lang="en-US" dirty="0" smtClean="0"/>
            </a:br>
            <a:r>
              <a:rPr lang="en-US" dirty="0" smtClean="0"/>
              <a:t>Title this section “Then vs. Now” </a:t>
            </a:r>
            <a:endParaRPr lang="en-US" dirty="0"/>
          </a:p>
        </p:txBody>
      </p:sp>
      <p:sp>
        <p:nvSpPr>
          <p:cNvPr id="3" name="Content Placeholder 2"/>
          <p:cNvSpPr>
            <a:spLocks noGrp="1"/>
          </p:cNvSpPr>
          <p:nvPr>
            <p:ph idx="1"/>
          </p:nvPr>
        </p:nvSpPr>
        <p:spPr>
          <a:xfrm>
            <a:off x="838200" y="2049517"/>
            <a:ext cx="10515600" cy="4127446"/>
          </a:xfrm>
        </p:spPr>
        <p:txBody>
          <a:bodyPr/>
          <a:lstStyle/>
          <a:p>
            <a:pPr marL="0" indent="0">
              <a:buNone/>
            </a:pPr>
            <a:endParaRPr lang="en-US" dirty="0" smtClean="0"/>
          </a:p>
          <a:p>
            <a:pPr marL="0" indent="0">
              <a:buNone/>
            </a:pPr>
            <a:r>
              <a:rPr lang="en-US" dirty="0" smtClean="0"/>
              <a:t>On this section of the paper, think back to last school year. In what ways have you changed from this time last year to now? In what ways have you remained the same? </a:t>
            </a:r>
            <a:endParaRPr lang="en-US" dirty="0"/>
          </a:p>
        </p:txBody>
      </p:sp>
    </p:spTree>
    <p:extLst>
      <p:ext uri="{BB962C8B-B14F-4D97-AF65-F5344CB8AC3E}">
        <p14:creationId xmlns:p14="http://schemas.microsoft.com/office/powerpoint/2010/main" val="2767575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#4: (Bottom right)</a:t>
            </a:r>
            <a:br>
              <a:rPr lang="en-US" dirty="0" smtClean="0"/>
            </a:br>
            <a:r>
              <a:rPr lang="en-US" dirty="0" smtClean="0"/>
              <a:t>Title this section “By my last day of school..”  </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On this section of the paper, write the type of person you think you will be by the end of this school year. Do you think you will change? How? If not, why not? What kind of person do you want to be by the end of the year? </a:t>
            </a:r>
            <a:endParaRPr lang="en-US" dirty="0"/>
          </a:p>
        </p:txBody>
      </p:sp>
    </p:spTree>
    <p:extLst>
      <p:ext uri="{BB962C8B-B14F-4D97-AF65-F5344CB8AC3E}">
        <p14:creationId xmlns:p14="http://schemas.microsoft.com/office/powerpoint/2010/main" val="3868233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1338"/>
            <a:ext cx="10515600" cy="5325625"/>
          </a:xfrm>
        </p:spPr>
        <p:txBody>
          <a:bodyPr/>
          <a:lstStyle/>
          <a:p>
            <a:r>
              <a:rPr lang="en-US" dirty="0" smtClean="0"/>
              <a:t>Fold your paper and put it into the envelope. </a:t>
            </a:r>
          </a:p>
          <a:p>
            <a:r>
              <a:rPr lang="en-US" dirty="0" smtClean="0"/>
              <a:t>Seal the envelope and on the front of it put your full name and class period. </a:t>
            </a:r>
          </a:p>
          <a:p>
            <a:r>
              <a:rPr lang="en-US" dirty="0" smtClean="0"/>
              <a:t>These will stay in a safe, locked location and will not be opened, even by me. </a:t>
            </a:r>
          </a:p>
          <a:p>
            <a:endParaRPr lang="en-US" dirty="0"/>
          </a:p>
          <a:p>
            <a:endParaRPr lang="en-US" dirty="0"/>
          </a:p>
          <a:p>
            <a:r>
              <a:rPr lang="en-US" dirty="0" smtClean="0"/>
              <a:t>You will get these back on your last day of school </a:t>
            </a:r>
            <a:r>
              <a:rPr lang="en-US" dirty="0" smtClean="0">
                <a:sym typeface="Wingdings" panose="05000000000000000000" pitchFamily="2" charset="2"/>
              </a:rPr>
              <a:t> </a:t>
            </a:r>
            <a:endParaRPr lang="en-US" dirty="0"/>
          </a:p>
        </p:txBody>
      </p:sp>
    </p:spTree>
    <p:extLst>
      <p:ext uri="{BB962C8B-B14F-4D97-AF65-F5344CB8AC3E}">
        <p14:creationId xmlns:p14="http://schemas.microsoft.com/office/powerpoint/2010/main" val="3707178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286</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 Fold the paper so you have four sections</vt:lpstr>
      <vt:lpstr>Section #1: (Top left)  Title this section “People, Places &amp; Things”</vt:lpstr>
      <vt:lpstr>Section #2: (Top right) Title this section: “Goals &amp; Ambitions” </vt:lpstr>
      <vt:lpstr>Section #3: (Bottom left) Title this section “Then vs. Now” </vt:lpstr>
      <vt:lpstr>Section #4: (Bottom right) Title this section “By my last day of school..”  </vt:lpstr>
      <vt:lpstr>PowerPoint Presentation</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Fold the paper so you have four sections</dc:title>
  <dc:creator>Stetka, Meghan</dc:creator>
  <cp:lastModifiedBy>Stetka, Meghan</cp:lastModifiedBy>
  <cp:revision>4</cp:revision>
  <dcterms:created xsi:type="dcterms:W3CDTF">2017-07-20T17:34:19Z</dcterms:created>
  <dcterms:modified xsi:type="dcterms:W3CDTF">2017-07-20T18:02:03Z</dcterms:modified>
</cp:coreProperties>
</file>